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3D1B"/>
    <a:srgbClr val="C05426"/>
    <a:srgbClr val="FDB714"/>
    <a:srgbClr val="85A13C"/>
    <a:srgbClr val="4B5C22"/>
    <a:srgbClr val="B9D031"/>
    <a:srgbClr val="B9D0FF"/>
    <a:srgbClr val="D63C2B"/>
    <a:srgbClr val="35BBE2"/>
    <a:srgbClr val="12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-1" y="2895116"/>
            <a:ext cx="3996656" cy="1030498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5" name="Прямоугольник 4"/>
          <p:cNvSpPr/>
          <p:nvPr/>
        </p:nvSpPr>
        <p:spPr>
          <a:xfrm>
            <a:off x="-1" y="9091116"/>
            <a:ext cx="7561264" cy="1602284"/>
          </a:xfrm>
          <a:prstGeom prst="rect">
            <a:avLst/>
          </a:prstGeom>
          <a:gradFill flip="none" rotWithShape="1">
            <a:gsLst>
              <a:gs pos="0">
                <a:srgbClr val="FDB714"/>
              </a:gs>
              <a:gs pos="100000">
                <a:srgbClr val="C0542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893D1B"/>
                </a:solidFill>
              </a:rPr>
              <a:t>наши клиенты:</a:t>
            </a:r>
            <a:endParaRPr lang="ru-RU" sz="2400" b="1" i="1" dirty="0">
              <a:solidFill>
                <a:srgbClr val="893D1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9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9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tx1">
                  <a:lumMod val="65000"/>
                  <a:lumOff val="3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C054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C054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35</cp:revision>
  <dcterms:created xsi:type="dcterms:W3CDTF">2011-06-17T23:30:18Z</dcterms:created>
  <dcterms:modified xsi:type="dcterms:W3CDTF">2011-06-20T23:06:42Z</dcterms:modified>
</cp:coreProperties>
</file>